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6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579" autoAdjust="0"/>
  </p:normalViewPr>
  <p:slideViewPr>
    <p:cSldViewPr>
      <p:cViewPr varScale="1">
        <p:scale>
          <a:sx n="66" d="100"/>
          <a:sy n="66" d="100"/>
        </p:scale>
        <p:origin x="-150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CE532E7-71CA-465F-BB37-DEC3997DDB79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0DA0004-CBB9-4BB0-8E9F-2D5961BCEB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E532E7-71CA-465F-BB37-DEC3997DDB79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DA0004-CBB9-4BB0-8E9F-2D5961BCEB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ACE532E7-71CA-465F-BB37-DEC3997DDB79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0DA0004-CBB9-4BB0-8E9F-2D5961BCEB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E532E7-71CA-465F-BB37-DEC3997DDB79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DA0004-CBB9-4BB0-8E9F-2D5961BCEB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CE532E7-71CA-465F-BB37-DEC3997DDB79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0DA0004-CBB9-4BB0-8E9F-2D5961BCEB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E532E7-71CA-465F-BB37-DEC3997DDB79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DA0004-CBB9-4BB0-8E9F-2D5961BCEB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E532E7-71CA-465F-BB37-DEC3997DDB79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DA0004-CBB9-4BB0-8E9F-2D5961BCEB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E532E7-71CA-465F-BB37-DEC3997DDB79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DA0004-CBB9-4BB0-8E9F-2D5961BCEB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CE532E7-71CA-465F-BB37-DEC3997DDB79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DA0004-CBB9-4BB0-8E9F-2D5961BCEB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E532E7-71CA-465F-BB37-DEC3997DDB79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DA0004-CBB9-4BB0-8E9F-2D5961BCEB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E532E7-71CA-465F-BB37-DEC3997DDB79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DA0004-CBB9-4BB0-8E9F-2D5961BCEB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ACE532E7-71CA-465F-BB37-DEC3997DDB79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0DA0004-CBB9-4BB0-8E9F-2D5961BCEB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87824" y="188640"/>
            <a:ext cx="5105400" cy="2868168"/>
          </a:xfrm>
        </p:spPr>
        <p:txBody>
          <a:bodyPr/>
          <a:lstStyle/>
          <a:p>
            <a:r>
              <a:rPr lang="ru-RU" sz="6000" dirty="0" smtClean="0"/>
              <a:t>Плёс-Город</a:t>
            </a:r>
            <a:br>
              <a:rPr lang="ru-RU" sz="6000" dirty="0" smtClean="0"/>
            </a:br>
            <a:r>
              <a:rPr lang="ru-RU" sz="6000" dirty="0" smtClean="0"/>
              <a:t>золотого кол</a:t>
            </a:r>
            <a:r>
              <a:rPr lang="ru-RU" sz="5400" dirty="0" smtClean="0"/>
              <a:t>ьца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http://geogoroda.ru/sites/default/files/field/image/goroda-zolotogo-kolca-rossi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3212976"/>
            <a:ext cx="5187305" cy="345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1365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64088" y="548680"/>
            <a:ext cx="3429000" cy="1205880"/>
          </a:xfrm>
        </p:spPr>
        <p:txBody>
          <a:bodyPr>
            <a:normAutofit/>
          </a:bodyPr>
          <a:lstStyle/>
          <a:p>
            <a:r>
              <a:rPr lang="ru-RU" sz="7200" i="1" spc="-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плёс</a:t>
            </a:r>
            <a:endParaRPr lang="ru-RU" sz="7200" i="1" spc="-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5220072" y="2132856"/>
            <a:ext cx="3816424" cy="3528392"/>
          </a:xfrm>
        </p:spPr>
        <p:txBody>
          <a:bodyPr>
            <a:normAutofit fontScale="85000" lnSpcReduction="10000"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1800" dirty="0" smtClean="0"/>
              <a:t>Основан в 1410 году Юрием Долгоруким.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1800" dirty="0" smtClean="0"/>
              <a:t>Плёс получил своё название от речного плёса , то есть широкой части реки между двумя </a:t>
            </a:r>
            <a:r>
              <a:rPr lang="ru-RU" sz="1800" dirty="0" smtClean="0"/>
              <a:t>изг</a:t>
            </a:r>
            <a:r>
              <a:rPr lang="ru-RU" sz="1800" dirty="0" smtClean="0"/>
              <a:t>ибами.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1800" dirty="0" smtClean="0"/>
              <a:t>Плёс это город художников.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1800" dirty="0"/>
              <a:t>Музей свадьбы расположился в доме богатого аптекаря, когда-то проживавшего в Плёсе. Он был одним из тех, кто устроил для своих дочерей громкое бракосочетание. Благодаря этому месту и особым свадебным традициям городок стал примечателен ещё и тем, что многие окрестные жители именно здесь устраивают свадьбы</a:t>
            </a:r>
            <a:r>
              <a:rPr lang="ru-RU" sz="1800" dirty="0" smtClean="0"/>
              <a:t>.</a:t>
            </a:r>
            <a:endParaRPr lang="ru-RU" sz="1800" dirty="0"/>
          </a:p>
        </p:txBody>
      </p:sp>
      <p:sp>
        <p:nvSpPr>
          <p:cNvPr id="6" name="Рисунок 5"/>
          <p:cNvSpPr>
            <a:spLocks noGrp="1"/>
          </p:cNvSpPr>
          <p:nvPr>
            <p:ph type="pic" idx="1"/>
          </p:nvPr>
        </p:nvSpPr>
        <p:spPr>
          <a:xfrm>
            <a:off x="107504" y="116632"/>
            <a:ext cx="4680520" cy="3224158"/>
          </a:xfrm>
        </p:spPr>
      </p:sp>
      <p:pic>
        <p:nvPicPr>
          <p:cNvPr id="4106" name="Picture 10" descr="https://arhivurokov.ru/multiurok/0/2/2/0220218c4e2cec778f527c8720b87d8b100902a6/img1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040" y="3501008"/>
            <a:ext cx="3960440" cy="2970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&amp;Mcy;&amp;ucy;&amp;zcy;&amp;iecy;&amp;jcy; &amp;scy;&amp;vcy;&amp;acy;&amp;dcy;&amp;softcy;&amp;bcy;&amp;ycy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000" y="188640"/>
            <a:ext cx="4680520" cy="3135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3114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11560" y="3356992"/>
            <a:ext cx="7242048" cy="2160240"/>
          </a:xfrm>
        </p:spPr>
        <p:txBody>
          <a:bodyPr>
            <a:normAutofit/>
          </a:bodyPr>
          <a:lstStyle/>
          <a:p>
            <a:r>
              <a:rPr lang="ru-RU" sz="4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</a:t>
            </a:r>
            <a:r>
              <a:rPr lang="en-US" sz="4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  <a:endParaRPr lang="ru-RU" sz="4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Улыбающееся лицо 5"/>
          <p:cNvSpPr/>
          <p:nvPr/>
        </p:nvSpPr>
        <p:spPr>
          <a:xfrm>
            <a:off x="3491880" y="908720"/>
            <a:ext cx="1008112" cy="100811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лыбающееся лицо 6"/>
          <p:cNvSpPr/>
          <p:nvPr/>
        </p:nvSpPr>
        <p:spPr>
          <a:xfrm>
            <a:off x="1331640" y="1196752"/>
            <a:ext cx="1224136" cy="108012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лыбающееся лицо 7"/>
          <p:cNvSpPr/>
          <p:nvPr/>
        </p:nvSpPr>
        <p:spPr>
          <a:xfrm>
            <a:off x="5940152" y="1412776"/>
            <a:ext cx="1080120" cy="108012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803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117</TotalTime>
  <Words>85</Words>
  <Application>Microsoft Office PowerPoint</Application>
  <PresentationFormat>Экран (4:3)</PresentationFormat>
  <Paragraphs>7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Изящная</vt:lpstr>
      <vt:lpstr>Плёс-Город золотого кольца</vt:lpstr>
      <vt:lpstr>плёс</vt:lpstr>
      <vt:lpstr>Спасибо за внимание!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Города золотого кольца</dc:title>
  <dc:creator>Руслан</dc:creator>
  <cp:lastModifiedBy>Руслан</cp:lastModifiedBy>
  <cp:revision>10</cp:revision>
  <dcterms:created xsi:type="dcterms:W3CDTF">2017-04-19T13:45:03Z</dcterms:created>
  <dcterms:modified xsi:type="dcterms:W3CDTF">2017-04-20T04:47:30Z</dcterms:modified>
</cp:coreProperties>
</file>